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B14D"/>
    <a:srgbClr val="699842"/>
    <a:srgbClr val="557B35"/>
    <a:srgbClr val="9EC6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1680" y="-15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489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157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13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22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8754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47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071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37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571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608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004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1B904-E420-4E5D-A97D-EBC82C792F4E}" type="datetimeFigureOut">
              <a:rPr lang="it-IT" smtClean="0"/>
              <a:t>30/09/2024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D27F3-5DBB-4881-9102-C8263FDCDF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53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cocharitygarden@gmail.com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ufficiopastoralesociale@diocesidiroma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4">
            <a:extLst>
              <a:ext uri="{FF2B5EF4-FFF2-40B4-BE49-F238E27FC236}">
                <a16:creationId xmlns:a16="http://schemas.microsoft.com/office/drawing/2014/main" id="{3A22608E-DD47-570A-9B8F-8A3AEC99BD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096D5629-2A52-D867-9ED4-5DEF7365C4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171700"/>
            <a:ext cx="6832600" cy="7847584"/>
          </a:xfrm>
          <a:prstGeom prst="rect">
            <a:avLst/>
          </a:prstGeom>
        </p:spPr>
      </p:pic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0D155080-98D7-C7CB-BC80-05E17F74776E}"/>
              </a:ext>
            </a:extLst>
          </p:cNvPr>
          <p:cNvSpPr/>
          <p:nvPr/>
        </p:nvSpPr>
        <p:spPr>
          <a:xfrm>
            <a:off x="2273300" y="2133600"/>
            <a:ext cx="4559300" cy="7886700"/>
          </a:xfrm>
          <a:custGeom>
            <a:avLst/>
            <a:gdLst>
              <a:gd name="connsiteX0" fmla="*/ 4521200 w 4521200"/>
              <a:gd name="connsiteY0" fmla="*/ 25400 h 7886700"/>
              <a:gd name="connsiteX1" fmla="*/ 4521200 w 4521200"/>
              <a:gd name="connsiteY1" fmla="*/ 7886700 h 7886700"/>
              <a:gd name="connsiteX2" fmla="*/ 241300 w 4521200"/>
              <a:gd name="connsiteY2" fmla="*/ 7874000 h 7886700"/>
              <a:gd name="connsiteX3" fmla="*/ 254000 w 4521200"/>
              <a:gd name="connsiteY3" fmla="*/ 7759700 h 7886700"/>
              <a:gd name="connsiteX4" fmla="*/ 342900 w 4521200"/>
              <a:gd name="connsiteY4" fmla="*/ 7708900 h 7886700"/>
              <a:gd name="connsiteX5" fmla="*/ 355600 w 4521200"/>
              <a:gd name="connsiteY5" fmla="*/ 7493000 h 7886700"/>
              <a:gd name="connsiteX6" fmla="*/ 431800 w 4521200"/>
              <a:gd name="connsiteY6" fmla="*/ 7378700 h 7886700"/>
              <a:gd name="connsiteX7" fmla="*/ 330200 w 4521200"/>
              <a:gd name="connsiteY7" fmla="*/ 7226300 h 7886700"/>
              <a:gd name="connsiteX8" fmla="*/ 330200 w 4521200"/>
              <a:gd name="connsiteY8" fmla="*/ 7061200 h 7886700"/>
              <a:gd name="connsiteX9" fmla="*/ 520700 w 4521200"/>
              <a:gd name="connsiteY9" fmla="*/ 7048500 h 7886700"/>
              <a:gd name="connsiteX10" fmla="*/ 584200 w 4521200"/>
              <a:gd name="connsiteY10" fmla="*/ 6883400 h 7886700"/>
              <a:gd name="connsiteX11" fmla="*/ 711200 w 4521200"/>
              <a:gd name="connsiteY11" fmla="*/ 6883400 h 7886700"/>
              <a:gd name="connsiteX12" fmla="*/ 800100 w 4521200"/>
              <a:gd name="connsiteY12" fmla="*/ 6654800 h 7886700"/>
              <a:gd name="connsiteX13" fmla="*/ 825500 w 4521200"/>
              <a:gd name="connsiteY13" fmla="*/ 6565900 h 7886700"/>
              <a:gd name="connsiteX14" fmla="*/ 1054100 w 4521200"/>
              <a:gd name="connsiteY14" fmla="*/ 6502400 h 7886700"/>
              <a:gd name="connsiteX15" fmla="*/ 1117600 w 4521200"/>
              <a:gd name="connsiteY15" fmla="*/ 6375400 h 7886700"/>
              <a:gd name="connsiteX16" fmla="*/ 1231900 w 4521200"/>
              <a:gd name="connsiteY16" fmla="*/ 6337300 h 7886700"/>
              <a:gd name="connsiteX17" fmla="*/ 1308100 w 4521200"/>
              <a:gd name="connsiteY17" fmla="*/ 6159500 h 7886700"/>
              <a:gd name="connsiteX18" fmla="*/ 1358900 w 4521200"/>
              <a:gd name="connsiteY18" fmla="*/ 6045200 h 7886700"/>
              <a:gd name="connsiteX19" fmla="*/ 1295400 w 4521200"/>
              <a:gd name="connsiteY19" fmla="*/ 5981700 h 7886700"/>
              <a:gd name="connsiteX20" fmla="*/ 1320800 w 4521200"/>
              <a:gd name="connsiteY20" fmla="*/ 5765800 h 7886700"/>
              <a:gd name="connsiteX21" fmla="*/ 1384300 w 4521200"/>
              <a:gd name="connsiteY21" fmla="*/ 5664200 h 7886700"/>
              <a:gd name="connsiteX22" fmla="*/ 1346200 w 4521200"/>
              <a:gd name="connsiteY22" fmla="*/ 5537200 h 7886700"/>
              <a:gd name="connsiteX23" fmla="*/ 1155700 w 4521200"/>
              <a:gd name="connsiteY23" fmla="*/ 5397500 h 7886700"/>
              <a:gd name="connsiteX24" fmla="*/ 1168400 w 4521200"/>
              <a:gd name="connsiteY24" fmla="*/ 5219700 h 7886700"/>
              <a:gd name="connsiteX25" fmla="*/ 1016000 w 4521200"/>
              <a:gd name="connsiteY25" fmla="*/ 5207000 h 7886700"/>
              <a:gd name="connsiteX26" fmla="*/ 1003300 w 4521200"/>
              <a:gd name="connsiteY26" fmla="*/ 5067300 h 7886700"/>
              <a:gd name="connsiteX27" fmla="*/ 825500 w 4521200"/>
              <a:gd name="connsiteY27" fmla="*/ 4838700 h 7886700"/>
              <a:gd name="connsiteX28" fmla="*/ 876300 w 4521200"/>
              <a:gd name="connsiteY28" fmla="*/ 4660900 h 7886700"/>
              <a:gd name="connsiteX29" fmla="*/ 927100 w 4521200"/>
              <a:gd name="connsiteY29" fmla="*/ 4445000 h 7886700"/>
              <a:gd name="connsiteX30" fmla="*/ 863600 w 4521200"/>
              <a:gd name="connsiteY30" fmla="*/ 4394200 h 7886700"/>
              <a:gd name="connsiteX31" fmla="*/ 889000 w 4521200"/>
              <a:gd name="connsiteY31" fmla="*/ 4229100 h 7886700"/>
              <a:gd name="connsiteX32" fmla="*/ 825500 w 4521200"/>
              <a:gd name="connsiteY32" fmla="*/ 4114800 h 7886700"/>
              <a:gd name="connsiteX33" fmla="*/ 749300 w 4521200"/>
              <a:gd name="connsiteY33" fmla="*/ 4013200 h 7886700"/>
              <a:gd name="connsiteX34" fmla="*/ 800100 w 4521200"/>
              <a:gd name="connsiteY34" fmla="*/ 3898900 h 7886700"/>
              <a:gd name="connsiteX35" fmla="*/ 889000 w 4521200"/>
              <a:gd name="connsiteY35" fmla="*/ 3835400 h 7886700"/>
              <a:gd name="connsiteX36" fmla="*/ 965200 w 4521200"/>
              <a:gd name="connsiteY36" fmla="*/ 3746500 h 7886700"/>
              <a:gd name="connsiteX37" fmla="*/ 990600 w 4521200"/>
              <a:gd name="connsiteY37" fmla="*/ 3619500 h 7886700"/>
              <a:gd name="connsiteX38" fmla="*/ 1066800 w 4521200"/>
              <a:gd name="connsiteY38" fmla="*/ 3467100 h 7886700"/>
              <a:gd name="connsiteX39" fmla="*/ 965200 w 4521200"/>
              <a:gd name="connsiteY39" fmla="*/ 3403600 h 7886700"/>
              <a:gd name="connsiteX40" fmla="*/ 1054100 w 4521200"/>
              <a:gd name="connsiteY40" fmla="*/ 3238500 h 7886700"/>
              <a:gd name="connsiteX41" fmla="*/ 1016000 w 4521200"/>
              <a:gd name="connsiteY41" fmla="*/ 3162300 h 7886700"/>
              <a:gd name="connsiteX42" fmla="*/ 965200 w 4521200"/>
              <a:gd name="connsiteY42" fmla="*/ 3098800 h 7886700"/>
              <a:gd name="connsiteX43" fmla="*/ 889000 w 4521200"/>
              <a:gd name="connsiteY43" fmla="*/ 3009900 h 7886700"/>
              <a:gd name="connsiteX44" fmla="*/ 990600 w 4521200"/>
              <a:gd name="connsiteY44" fmla="*/ 2984500 h 7886700"/>
              <a:gd name="connsiteX45" fmla="*/ 965200 w 4521200"/>
              <a:gd name="connsiteY45" fmla="*/ 2819400 h 7886700"/>
              <a:gd name="connsiteX46" fmla="*/ 876300 w 4521200"/>
              <a:gd name="connsiteY46" fmla="*/ 2844800 h 7886700"/>
              <a:gd name="connsiteX47" fmla="*/ 723900 w 4521200"/>
              <a:gd name="connsiteY47" fmla="*/ 2806700 h 7886700"/>
              <a:gd name="connsiteX48" fmla="*/ 711200 w 4521200"/>
              <a:gd name="connsiteY48" fmla="*/ 2628900 h 7886700"/>
              <a:gd name="connsiteX49" fmla="*/ 596900 w 4521200"/>
              <a:gd name="connsiteY49" fmla="*/ 2565400 h 7886700"/>
              <a:gd name="connsiteX50" fmla="*/ 596900 w 4521200"/>
              <a:gd name="connsiteY50" fmla="*/ 2476500 h 7886700"/>
              <a:gd name="connsiteX51" fmla="*/ 520700 w 4521200"/>
              <a:gd name="connsiteY51" fmla="*/ 2413000 h 7886700"/>
              <a:gd name="connsiteX52" fmla="*/ 596900 w 4521200"/>
              <a:gd name="connsiteY52" fmla="*/ 2273300 h 7886700"/>
              <a:gd name="connsiteX53" fmla="*/ 444500 w 4521200"/>
              <a:gd name="connsiteY53" fmla="*/ 2171700 h 7886700"/>
              <a:gd name="connsiteX54" fmla="*/ 330200 w 4521200"/>
              <a:gd name="connsiteY54" fmla="*/ 2120900 h 7886700"/>
              <a:gd name="connsiteX55" fmla="*/ 330200 w 4521200"/>
              <a:gd name="connsiteY55" fmla="*/ 1981200 h 7886700"/>
              <a:gd name="connsiteX56" fmla="*/ 368300 w 4521200"/>
              <a:gd name="connsiteY56" fmla="*/ 1866900 h 7886700"/>
              <a:gd name="connsiteX57" fmla="*/ 406400 w 4521200"/>
              <a:gd name="connsiteY57" fmla="*/ 1752600 h 7886700"/>
              <a:gd name="connsiteX58" fmla="*/ 317500 w 4521200"/>
              <a:gd name="connsiteY58" fmla="*/ 1663700 h 7886700"/>
              <a:gd name="connsiteX59" fmla="*/ 355600 w 4521200"/>
              <a:gd name="connsiteY59" fmla="*/ 1574800 h 7886700"/>
              <a:gd name="connsiteX60" fmla="*/ 355600 w 4521200"/>
              <a:gd name="connsiteY60" fmla="*/ 1371600 h 7886700"/>
              <a:gd name="connsiteX61" fmla="*/ 228600 w 4521200"/>
              <a:gd name="connsiteY61" fmla="*/ 1371600 h 7886700"/>
              <a:gd name="connsiteX62" fmla="*/ 215900 w 4521200"/>
              <a:gd name="connsiteY62" fmla="*/ 1206500 h 7886700"/>
              <a:gd name="connsiteX63" fmla="*/ 292100 w 4521200"/>
              <a:gd name="connsiteY63" fmla="*/ 1143000 h 7886700"/>
              <a:gd name="connsiteX64" fmla="*/ 292100 w 4521200"/>
              <a:gd name="connsiteY64" fmla="*/ 1016000 h 7886700"/>
              <a:gd name="connsiteX65" fmla="*/ 393700 w 4521200"/>
              <a:gd name="connsiteY65" fmla="*/ 850900 h 7886700"/>
              <a:gd name="connsiteX66" fmla="*/ 266700 w 4521200"/>
              <a:gd name="connsiteY66" fmla="*/ 749300 h 7886700"/>
              <a:gd name="connsiteX67" fmla="*/ 292100 w 4521200"/>
              <a:gd name="connsiteY67" fmla="*/ 622300 h 7886700"/>
              <a:gd name="connsiteX68" fmla="*/ 228600 w 4521200"/>
              <a:gd name="connsiteY68" fmla="*/ 558800 h 7886700"/>
              <a:gd name="connsiteX69" fmla="*/ 215900 w 4521200"/>
              <a:gd name="connsiteY69" fmla="*/ 431800 h 7886700"/>
              <a:gd name="connsiteX70" fmla="*/ 177800 w 4521200"/>
              <a:gd name="connsiteY70" fmla="*/ 304800 h 7886700"/>
              <a:gd name="connsiteX71" fmla="*/ 88900 w 4521200"/>
              <a:gd name="connsiteY71" fmla="*/ 152400 h 7886700"/>
              <a:gd name="connsiteX72" fmla="*/ 0 w 4521200"/>
              <a:gd name="connsiteY72" fmla="*/ 50800 h 7886700"/>
              <a:gd name="connsiteX73" fmla="*/ 0 w 4521200"/>
              <a:gd name="connsiteY73" fmla="*/ 0 h 7886700"/>
              <a:gd name="connsiteX74" fmla="*/ 4521200 w 4521200"/>
              <a:gd name="connsiteY74" fmla="*/ 25400 h 788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4521200" h="7886700">
                <a:moveTo>
                  <a:pt x="4521200" y="25400"/>
                </a:moveTo>
                <a:lnTo>
                  <a:pt x="4521200" y="7886700"/>
                </a:lnTo>
                <a:lnTo>
                  <a:pt x="241300" y="7874000"/>
                </a:lnTo>
                <a:lnTo>
                  <a:pt x="254000" y="7759700"/>
                </a:lnTo>
                <a:lnTo>
                  <a:pt x="342900" y="7708900"/>
                </a:lnTo>
                <a:lnTo>
                  <a:pt x="355600" y="7493000"/>
                </a:lnTo>
                <a:lnTo>
                  <a:pt x="431800" y="7378700"/>
                </a:lnTo>
                <a:lnTo>
                  <a:pt x="330200" y="7226300"/>
                </a:lnTo>
                <a:lnTo>
                  <a:pt x="330200" y="7061200"/>
                </a:lnTo>
                <a:lnTo>
                  <a:pt x="520700" y="7048500"/>
                </a:lnTo>
                <a:lnTo>
                  <a:pt x="584200" y="6883400"/>
                </a:lnTo>
                <a:lnTo>
                  <a:pt x="711200" y="6883400"/>
                </a:lnTo>
                <a:lnTo>
                  <a:pt x="800100" y="6654800"/>
                </a:lnTo>
                <a:lnTo>
                  <a:pt x="825500" y="6565900"/>
                </a:lnTo>
                <a:lnTo>
                  <a:pt x="1054100" y="6502400"/>
                </a:lnTo>
                <a:lnTo>
                  <a:pt x="1117600" y="6375400"/>
                </a:lnTo>
                <a:lnTo>
                  <a:pt x="1231900" y="6337300"/>
                </a:lnTo>
                <a:lnTo>
                  <a:pt x="1308100" y="6159500"/>
                </a:lnTo>
                <a:lnTo>
                  <a:pt x="1358900" y="6045200"/>
                </a:lnTo>
                <a:lnTo>
                  <a:pt x="1295400" y="5981700"/>
                </a:lnTo>
                <a:lnTo>
                  <a:pt x="1320800" y="5765800"/>
                </a:lnTo>
                <a:lnTo>
                  <a:pt x="1384300" y="5664200"/>
                </a:lnTo>
                <a:lnTo>
                  <a:pt x="1346200" y="5537200"/>
                </a:lnTo>
                <a:lnTo>
                  <a:pt x="1155700" y="5397500"/>
                </a:lnTo>
                <a:lnTo>
                  <a:pt x="1168400" y="5219700"/>
                </a:lnTo>
                <a:lnTo>
                  <a:pt x="1016000" y="5207000"/>
                </a:lnTo>
                <a:lnTo>
                  <a:pt x="1003300" y="5067300"/>
                </a:lnTo>
                <a:lnTo>
                  <a:pt x="825500" y="4838700"/>
                </a:lnTo>
                <a:lnTo>
                  <a:pt x="876300" y="4660900"/>
                </a:lnTo>
                <a:lnTo>
                  <a:pt x="927100" y="4445000"/>
                </a:lnTo>
                <a:lnTo>
                  <a:pt x="863600" y="4394200"/>
                </a:lnTo>
                <a:lnTo>
                  <a:pt x="889000" y="4229100"/>
                </a:lnTo>
                <a:lnTo>
                  <a:pt x="825500" y="4114800"/>
                </a:lnTo>
                <a:lnTo>
                  <a:pt x="749300" y="4013200"/>
                </a:lnTo>
                <a:lnTo>
                  <a:pt x="800100" y="3898900"/>
                </a:lnTo>
                <a:lnTo>
                  <a:pt x="889000" y="3835400"/>
                </a:lnTo>
                <a:lnTo>
                  <a:pt x="965200" y="3746500"/>
                </a:lnTo>
                <a:lnTo>
                  <a:pt x="990600" y="3619500"/>
                </a:lnTo>
                <a:lnTo>
                  <a:pt x="1066800" y="3467100"/>
                </a:lnTo>
                <a:lnTo>
                  <a:pt x="965200" y="3403600"/>
                </a:lnTo>
                <a:lnTo>
                  <a:pt x="1054100" y="3238500"/>
                </a:lnTo>
                <a:lnTo>
                  <a:pt x="1016000" y="3162300"/>
                </a:lnTo>
                <a:lnTo>
                  <a:pt x="965200" y="3098800"/>
                </a:lnTo>
                <a:lnTo>
                  <a:pt x="889000" y="3009900"/>
                </a:lnTo>
                <a:lnTo>
                  <a:pt x="990600" y="2984500"/>
                </a:lnTo>
                <a:lnTo>
                  <a:pt x="965200" y="2819400"/>
                </a:lnTo>
                <a:lnTo>
                  <a:pt x="876300" y="2844800"/>
                </a:lnTo>
                <a:lnTo>
                  <a:pt x="723900" y="2806700"/>
                </a:lnTo>
                <a:lnTo>
                  <a:pt x="711200" y="2628900"/>
                </a:lnTo>
                <a:lnTo>
                  <a:pt x="596900" y="2565400"/>
                </a:lnTo>
                <a:lnTo>
                  <a:pt x="596900" y="2476500"/>
                </a:lnTo>
                <a:lnTo>
                  <a:pt x="520700" y="2413000"/>
                </a:lnTo>
                <a:lnTo>
                  <a:pt x="596900" y="2273300"/>
                </a:lnTo>
                <a:lnTo>
                  <a:pt x="444500" y="2171700"/>
                </a:lnTo>
                <a:lnTo>
                  <a:pt x="330200" y="2120900"/>
                </a:lnTo>
                <a:lnTo>
                  <a:pt x="330200" y="1981200"/>
                </a:lnTo>
                <a:lnTo>
                  <a:pt x="368300" y="1866900"/>
                </a:lnTo>
                <a:lnTo>
                  <a:pt x="406400" y="1752600"/>
                </a:lnTo>
                <a:lnTo>
                  <a:pt x="317500" y="1663700"/>
                </a:lnTo>
                <a:lnTo>
                  <a:pt x="355600" y="1574800"/>
                </a:lnTo>
                <a:lnTo>
                  <a:pt x="355600" y="1371600"/>
                </a:lnTo>
                <a:lnTo>
                  <a:pt x="228600" y="1371600"/>
                </a:lnTo>
                <a:lnTo>
                  <a:pt x="215900" y="1206500"/>
                </a:lnTo>
                <a:lnTo>
                  <a:pt x="292100" y="1143000"/>
                </a:lnTo>
                <a:lnTo>
                  <a:pt x="292100" y="1016000"/>
                </a:lnTo>
                <a:lnTo>
                  <a:pt x="393700" y="850900"/>
                </a:lnTo>
                <a:lnTo>
                  <a:pt x="266700" y="749300"/>
                </a:lnTo>
                <a:lnTo>
                  <a:pt x="292100" y="622300"/>
                </a:lnTo>
                <a:lnTo>
                  <a:pt x="228600" y="558800"/>
                </a:lnTo>
                <a:lnTo>
                  <a:pt x="215900" y="431800"/>
                </a:lnTo>
                <a:lnTo>
                  <a:pt x="177800" y="304800"/>
                </a:lnTo>
                <a:lnTo>
                  <a:pt x="88900" y="152400"/>
                </a:lnTo>
                <a:lnTo>
                  <a:pt x="0" y="50800"/>
                </a:lnTo>
                <a:lnTo>
                  <a:pt x="0" y="0"/>
                </a:lnTo>
                <a:lnTo>
                  <a:pt x="4521200" y="25400"/>
                </a:lnTo>
                <a:close/>
              </a:path>
            </a:pathLst>
          </a:custGeom>
          <a:solidFill>
            <a:schemeClr val="bg1">
              <a:alpha val="87000"/>
            </a:schemeClr>
          </a:solidFill>
          <a:ln w="19050">
            <a:noFill/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aleway ExtraBold" pitchFamily="2" charset="0"/>
            </a:endParaRPr>
          </a:p>
          <a:p>
            <a:pPr algn="r"/>
            <a:r>
              <a:rPr lang="it-IT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Eco-Charity Garden</a:t>
            </a:r>
          </a:p>
          <a:p>
            <a:pPr algn="r"/>
            <a:r>
              <a:rPr lang="it-IT" sz="1600" dirty="0">
                <a:solidFill>
                  <a:srgbClr val="7AB1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Un’oasi di pace ecologica </a:t>
            </a:r>
          </a:p>
          <a:p>
            <a:pPr algn="r"/>
            <a:r>
              <a:rPr lang="it-IT" sz="1600" dirty="0">
                <a:solidFill>
                  <a:srgbClr val="7AB1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 piedi dell’Aventino</a:t>
            </a:r>
          </a:p>
          <a:p>
            <a:pPr algn="r"/>
            <a:r>
              <a:rPr lang="it-IT" sz="14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Via </a:t>
            </a:r>
            <a:r>
              <a:rPr lang="it-IT" sz="1400" i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della Greca</a:t>
            </a:r>
            <a:r>
              <a:rPr lang="it-IT" sz="14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11, Roma</a:t>
            </a:r>
          </a:p>
          <a:p>
            <a:pPr algn="r"/>
            <a:endParaRPr lang="it-IT" sz="1400" i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it-IT" sz="16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Venerdì 4 Ottobre</a:t>
            </a:r>
          </a:p>
          <a:p>
            <a:pPr algn="r"/>
            <a:r>
              <a:rPr lang="it-IT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17:30</a:t>
            </a:r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Cammino con Adamo</a:t>
            </a:r>
          </a:p>
          <a:p>
            <a:pPr algn="r"/>
            <a:endParaRPr lang="it-IT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it-IT" sz="16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Domenica 6 Ottobre</a:t>
            </a:r>
          </a:p>
          <a:p>
            <a:pPr algn="r"/>
            <a:r>
              <a:rPr lang="it-IT" sz="1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10:30</a:t>
            </a:r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Messa del Creato (aperta a tutti)</a:t>
            </a:r>
          </a:p>
          <a:p>
            <a:pPr algn="r"/>
            <a:r>
              <a:rPr lang="it-IT" sz="105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collaborazione con circolo Laudato </a:t>
            </a:r>
            <a:r>
              <a:rPr lang="it-IT" sz="105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si’</a:t>
            </a:r>
            <a:r>
              <a:rPr lang="it-IT" sz="105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05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Tratevere</a:t>
            </a:r>
            <a:endParaRPr lang="it-IT" sz="1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seguire, intervento di </a:t>
            </a:r>
          </a:p>
          <a:p>
            <a:pPr algn="r"/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Padre </a:t>
            </a:r>
            <a:r>
              <a:rPr lang="it-IT" sz="1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Joshtrom</a:t>
            </a:r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4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Kureethadam</a:t>
            </a:r>
            <a:endParaRPr lang="it-IT" sz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 titolo «Dieci Comandamenti Verdi»</a:t>
            </a:r>
          </a:p>
          <a:p>
            <a:pPr algn="r"/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15:30</a:t>
            </a:r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Via </a:t>
            </a:r>
            <a:r>
              <a:rPr lang="it-IT" sz="1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Creationis</a:t>
            </a:r>
            <a:endParaRPr lang="it-IT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it-IT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it-IT" sz="16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Domenica 13 Ottobre</a:t>
            </a:r>
          </a:p>
          <a:p>
            <a:pPr algn="r"/>
            <a:r>
              <a:rPr lang="it-IT" sz="1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10:30</a:t>
            </a:r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Via </a:t>
            </a:r>
            <a:r>
              <a:rPr lang="it-IT" sz="1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Creationis</a:t>
            </a:r>
            <a:endParaRPr lang="it-IT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algn="r"/>
            <a:endParaRPr lang="it-IT" sz="14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it-IT" sz="1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PRENOTAZIONI</a:t>
            </a:r>
          </a:p>
          <a:p>
            <a:pPr algn="r"/>
            <a:r>
              <a:rPr lang="it-IT" sz="14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Tutti gli eventi, con eccezione della </a:t>
            </a:r>
          </a:p>
          <a:p>
            <a:pPr algn="r"/>
            <a:r>
              <a:rPr lang="it-IT" sz="14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Messa, richiedono la prenotazione</a:t>
            </a:r>
          </a:p>
          <a:p>
            <a:pPr algn="r"/>
            <a:endParaRPr lang="it-IT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 ricevere informazioni </a:t>
            </a:r>
          </a:p>
          <a:p>
            <a:pPr algn="r"/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sulla visita e per prenotare contattare:</a:t>
            </a:r>
          </a:p>
          <a:p>
            <a:pPr algn="r"/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E-mail: </a:t>
            </a:r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ecocharitygarden@gmail.com</a:t>
            </a:r>
            <a:endParaRPr lang="it-IT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Mob. +39 371 782 8240</a:t>
            </a:r>
          </a:p>
          <a:p>
            <a:pPr algn="r"/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Ufficio Pastorale Diocesi +39 06 69886287  </a:t>
            </a:r>
          </a:p>
          <a:p>
            <a:pPr algn="r"/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E-mail: </a:t>
            </a:r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ufficiopastoralesociale@diocesidiroma.it</a:t>
            </a:r>
            <a:r>
              <a:rPr lang="it-IT" sz="1400" dirty="0">
                <a:solidFill>
                  <a:srgbClr val="000000"/>
                </a:solidFill>
                <a:latin typeface="Raleway" pitchFamily="2" charset="0"/>
                <a:ea typeface="Calibri" panose="020F0502020204030204" pitchFamily="34" charset="0"/>
              </a:rPr>
              <a:t> </a:t>
            </a:r>
            <a:endParaRPr lang="it-IT" sz="1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/>
            <a:endParaRPr lang="it-IT" sz="1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r"/>
            <a:endParaRPr lang="it-IT" sz="1600" i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r"/>
            <a:endParaRPr lang="it-IT" sz="2400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ct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ct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ct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ct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  <a:p>
            <a:pPr algn="ctr"/>
            <a:endParaRPr lang="it-IT" sz="28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Heavy" panose="020B0903020102020204" pitchFamily="34" charset="0"/>
            </a:endParaRPr>
          </a:p>
        </p:txBody>
      </p:sp>
      <p:pic>
        <p:nvPicPr>
          <p:cNvPr id="2" name="Picture 4" descr="Diocesi di Roma">
            <a:extLst>
              <a:ext uri="{FF2B5EF4-FFF2-40B4-BE49-F238E27FC236}">
                <a16:creationId xmlns:a16="http://schemas.microsoft.com/office/drawing/2014/main" id="{9F2D933A-ACC2-74BF-4766-FAEDB437A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907" y="2452551"/>
            <a:ext cx="1070870" cy="354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59635CFF-A084-2B78-E2F0-76EA4BE0FF9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128" y="2239038"/>
            <a:ext cx="1049079" cy="1049079"/>
          </a:xfrm>
          <a:prstGeom prst="ellipse">
            <a:avLst/>
          </a:prstGeom>
          <a:ln w="31750">
            <a:solidFill>
              <a:schemeClr val="accent1">
                <a:shade val="15000"/>
              </a:schemeClr>
            </a:solidFill>
          </a:ln>
          <a:effectLst>
            <a:softEdge rad="25400"/>
          </a:effectLst>
        </p:spPr>
      </p:pic>
      <p:pic>
        <p:nvPicPr>
          <p:cNvPr id="1028" name="Picture 4" descr="TDC 2024: “Sperare e agire con la Creazione” - Laudato Si' Movement">
            <a:extLst>
              <a:ext uri="{FF2B5EF4-FFF2-40B4-BE49-F238E27FC236}">
                <a16:creationId xmlns:a16="http://schemas.microsoft.com/office/drawing/2014/main" id="{6FABA474-776C-4100-4AB1-06144887B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973" y="2347888"/>
            <a:ext cx="2223627" cy="72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20583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300</TotalTime>
  <Words>123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Franklin Gothic Heavy</vt:lpstr>
      <vt:lpstr>Raleway</vt:lpstr>
      <vt:lpstr>Raleway ExtraBold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Frigerio Marcello</dc:creator>
  <cp:lastModifiedBy>Frigerio Marcello</cp:lastModifiedBy>
  <cp:revision>23</cp:revision>
  <dcterms:created xsi:type="dcterms:W3CDTF">2024-07-04T19:15:06Z</dcterms:created>
  <dcterms:modified xsi:type="dcterms:W3CDTF">2024-09-30T07:10:58Z</dcterms:modified>
</cp:coreProperties>
</file>